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zoom.us/download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685800" y="843559"/>
            <a:ext cx="7772400" cy="18567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Times New Roman"/>
              <a:buNone/>
            </a:pPr>
            <a:r>
              <a:rPr b="1" lang="ru-RU" sz="3959">
                <a:latin typeface="Times New Roman"/>
                <a:ea typeface="Times New Roman"/>
                <a:cs typeface="Times New Roman"/>
                <a:sym typeface="Times New Roman"/>
              </a:rPr>
              <a:t>Zoom — сервис для проведения видеоконференций, онлайн-встреч и организации дистанционного обучения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ru-RU" sz="3959"/>
              <a:t>Если создаете сами конференцию</a:t>
            </a:r>
            <a:endParaRPr sz="3959"/>
          </a:p>
        </p:txBody>
      </p:sp>
      <p:pic>
        <p:nvPicPr>
          <p:cNvPr descr="https://hsbi.hse.ru/upload/articles/2020/zoom7.jpg" id="140" name="Google Shape;14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7704" y="1131590"/>
            <a:ext cx="5305772" cy="3593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7624" y="339502"/>
            <a:ext cx="6624738" cy="4696586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3"/>
          <p:cNvSpPr/>
          <p:nvPr/>
        </p:nvSpPr>
        <p:spPr>
          <a:xfrm>
            <a:off x="4092610" y="555340"/>
            <a:ext cx="1152128" cy="648258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3"/>
          <p:cNvSpPr/>
          <p:nvPr/>
        </p:nvSpPr>
        <p:spPr>
          <a:xfrm>
            <a:off x="3902241" y="2139702"/>
            <a:ext cx="1296144" cy="648258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С чего начать?</a:t>
            </a:r>
            <a:endParaRPr/>
          </a:p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/>
              <a:t>Если программа еще не установлена на ваше устройство, тогда скачивайте ее с сайта: </a:t>
            </a:r>
            <a:r>
              <a:rPr lang="ru-RU" u="sng">
                <a:solidFill>
                  <a:schemeClr val="hlink"/>
                </a:solidFill>
                <a:hlinkClick r:id="rId3"/>
              </a:rPr>
              <a:t>https://zoom.us/download</a:t>
            </a:r>
            <a:r>
              <a:rPr lang="ru-RU"/>
              <a:t>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/>
              <a:t>Запускайте скачанный файл 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670" y="185"/>
            <a:ext cx="9120329" cy="552389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5"/>
          <p:cNvSpPr/>
          <p:nvPr/>
        </p:nvSpPr>
        <p:spPr>
          <a:xfrm>
            <a:off x="2195736" y="2643758"/>
            <a:ext cx="1656184" cy="576064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ru-RU"/>
              <a:t>Запускайте скачанный файл </a:t>
            </a:r>
            <a:endParaRPr/>
          </a:p>
        </p:txBody>
      </p:sp>
      <p:pic>
        <p:nvPicPr>
          <p:cNvPr descr="https://hsbi.hse.ru/upload/articles/2020/zoom5.jpg" id="102" name="Google Shape;10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9752" y="2427734"/>
            <a:ext cx="3240360" cy="4320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r>
              <a:rPr lang="ru-RU" sz="3959"/>
              <a:t>Дождитесь появления окна программы </a:t>
            </a:r>
            <a:endParaRPr/>
          </a:p>
        </p:txBody>
      </p:sp>
      <p:pic>
        <p:nvPicPr>
          <p:cNvPr descr="https://hsbi.hse.ru/upload/articles/2020/zoom6.jpg" id="108" name="Google Shape;108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61712" y="1200150"/>
            <a:ext cx="5020575" cy="339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Times New Roman"/>
              <a:buNone/>
            </a:pPr>
            <a:r>
              <a:rPr lang="ru-RU" sz="2880">
                <a:latin typeface="Times New Roman"/>
                <a:ea typeface="Times New Roman"/>
                <a:cs typeface="Times New Roman"/>
                <a:sym typeface="Times New Roman"/>
              </a:rPr>
              <a:t>Если вас пригласили на конференцию, у вас должно быть приглашение </a:t>
            </a:r>
            <a:endParaRPr sz="2880"/>
          </a:p>
        </p:txBody>
      </p:sp>
      <p:sp>
        <p:nvSpPr>
          <p:cNvPr id="114" name="Google Shape;114;p18"/>
          <p:cNvSpPr/>
          <p:nvPr/>
        </p:nvSpPr>
        <p:spPr>
          <a:xfrm>
            <a:off x="971600" y="1347614"/>
            <a:ext cx="7416824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﻿……приглашает вас на запланированную конференцию: Zoom.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Тема: ………………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Подключиться к конференции Zoom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https://us05web.zoom.us/j/7625529144?pwd=ak1ON21RRHFlTzB6NGNGSER1RWRRZz09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Идентификатор конференции: 762 552 9144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Код доступа: BN9UwG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hsbi.hse.ru/upload/articles/2020/zoom6.jpg" id="119" name="Google Shape;11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7280" y="1563638"/>
            <a:ext cx="3745406" cy="2455564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Times New Roman"/>
              <a:buNone/>
            </a:pPr>
            <a:r>
              <a:rPr lang="ru-RU" sz="2520">
                <a:latin typeface="Times New Roman"/>
                <a:ea typeface="Times New Roman"/>
                <a:cs typeface="Times New Roman"/>
                <a:sym typeface="Times New Roman"/>
              </a:rPr>
              <a:t>Если вас пригласили на конференцию, </a:t>
            </a:r>
            <a:br>
              <a:rPr lang="ru-RU" sz="252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2520">
                <a:latin typeface="Times New Roman"/>
                <a:ea typeface="Times New Roman"/>
                <a:cs typeface="Times New Roman"/>
                <a:sym typeface="Times New Roman"/>
              </a:rPr>
              <a:t>нажимаем «Войти в конференцию» иначе «Войти в»</a:t>
            </a:r>
            <a:endParaRPr sz="252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9"/>
          <p:cNvSpPr/>
          <p:nvPr/>
        </p:nvSpPr>
        <p:spPr>
          <a:xfrm>
            <a:off x="3781891" y="2503388"/>
            <a:ext cx="1656184" cy="576064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ru-RU" sz="3200">
                <a:latin typeface="Times New Roman"/>
                <a:ea typeface="Times New Roman"/>
                <a:cs typeface="Times New Roman"/>
                <a:sym typeface="Times New Roman"/>
              </a:rPr>
              <a:t>Указываем идентификатор конференции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7" name="Google Shape;127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776" y="1347614"/>
            <a:ext cx="371475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/>
          <p:nvPr/>
        </p:nvSpPr>
        <p:spPr>
          <a:xfrm>
            <a:off x="2555776" y="2283718"/>
            <a:ext cx="3816424" cy="648258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ru-RU"/>
              <a:t>Вводим код доступа</a:t>
            </a:r>
            <a:endParaRPr/>
          </a:p>
        </p:txBody>
      </p:sp>
      <p:pic>
        <p:nvPicPr>
          <p:cNvPr id="134" name="Google Shape;13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5776" y="1275606"/>
            <a:ext cx="3800475" cy="367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