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80" r:id="rId6"/>
    <p:sldId id="274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60"/>
  </p:normalViewPr>
  <p:slideViewPr>
    <p:cSldViewPr>
      <p:cViewPr>
        <p:scale>
          <a:sx n="80" d="100"/>
          <a:sy n="80" d="100"/>
        </p:scale>
        <p:origin x="-18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46256-2451-4692-A825-25C5B0EF19C4}" type="datetimeFigureOut">
              <a:rPr lang="ru-RU" smtClean="0"/>
              <a:pPr/>
              <a:t>09.12.2020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F30B-6F17-49A1-84D6-B9F8BDADE66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-142900"/>
            <a:ext cx="7772400" cy="1214446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bg1"/>
                </a:solidFill>
              </a:rPr>
              <a:t/>
            </a:r>
            <a:br>
              <a:rPr lang="ru-RU" sz="1800" dirty="0" smtClean="0">
                <a:solidFill>
                  <a:schemeClr val="bg1"/>
                </a:solidFill>
              </a:rPr>
            </a:br>
            <a:endParaRPr lang="ru-RU" sz="18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116632"/>
            <a:ext cx="8358246" cy="5526946"/>
          </a:xfrm>
        </p:spPr>
        <p:txBody>
          <a:bodyPr>
            <a:normAutofit/>
          </a:bodyPr>
          <a:lstStyle/>
          <a:p>
            <a:endParaRPr lang="ru-RU" sz="3600" dirty="0" smtClean="0">
              <a:solidFill>
                <a:schemeClr val="bg1"/>
              </a:solidFill>
            </a:endParaRPr>
          </a:p>
          <a:p>
            <a:endParaRPr lang="ru-RU" sz="3600" dirty="0">
              <a:solidFill>
                <a:schemeClr val="bg1"/>
              </a:solidFill>
            </a:endParaRPr>
          </a:p>
          <a:p>
            <a:r>
              <a:rPr lang="ru-RU" sz="3600" dirty="0" smtClean="0">
                <a:solidFill>
                  <a:schemeClr val="bg1"/>
                </a:solidFill>
              </a:rPr>
              <a:t>КОРРЕКЦИОННОЕ      </a:t>
            </a:r>
            <a:r>
              <a:rPr lang="ru-RU" sz="3600" dirty="0" smtClean="0">
                <a:solidFill>
                  <a:schemeClr val="bg1"/>
                </a:solidFill>
              </a:rPr>
              <a:t>ЗАНЯТИЕ </a:t>
            </a:r>
            <a:endParaRPr lang="ru-RU" sz="3600" dirty="0" smtClean="0">
              <a:solidFill>
                <a:schemeClr val="bg1"/>
              </a:solidFill>
            </a:endParaRPr>
          </a:p>
          <a:p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3600" dirty="0" smtClean="0">
                <a:solidFill>
                  <a:schemeClr val="bg1"/>
                </a:solidFill>
              </a:rPr>
              <a:t>Развитие умения составлять из слов предложения, текст</a:t>
            </a:r>
            <a:r>
              <a:rPr lang="ru-RU" sz="3600" dirty="0">
                <a:solidFill>
                  <a:schemeClr val="bg1"/>
                </a:solidFill>
              </a:rPr>
              <a:t> </a:t>
            </a:r>
            <a:endParaRPr lang="ru-RU" sz="3600" dirty="0" smtClean="0">
              <a:solidFill>
                <a:schemeClr val="bg1"/>
              </a:solidFill>
            </a:endParaRPr>
          </a:p>
          <a:p>
            <a:r>
              <a:rPr lang="ru-RU" sz="3600" dirty="0" smtClean="0">
                <a:solidFill>
                  <a:schemeClr val="bg1"/>
                </a:solidFill>
              </a:rPr>
              <a:t>«</a:t>
            </a:r>
            <a:r>
              <a:rPr lang="ru-RU" sz="3600" dirty="0" smtClean="0">
                <a:solidFill>
                  <a:schemeClr val="bg1"/>
                </a:solidFill>
              </a:rPr>
              <a:t>ИДЁТ  ЗИМА, АУКАЕТ!»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4571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949280"/>
            <a:ext cx="6400800" cy="79208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                 «Греем  ладошки»</a:t>
            </a:r>
            <a:endParaRPr lang="ru-RU" sz="3600" dirty="0"/>
          </a:p>
        </p:txBody>
      </p:sp>
      <p:pic>
        <p:nvPicPr>
          <p:cNvPr id="1026" name="Picture 2" descr="E:\ладошки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8640"/>
            <a:ext cx="7956507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214291"/>
            <a:ext cx="6786610" cy="463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548680"/>
            <a:ext cx="7848872" cy="6048672"/>
          </a:xfrm>
        </p:spPr>
        <p:txBody>
          <a:bodyPr>
            <a:normAutofit fontScale="40000" lnSpcReduction="20000"/>
          </a:bodyPr>
          <a:lstStyle/>
          <a:p>
            <a:pPr algn="l"/>
            <a:endParaRPr lang="ru-RU" sz="15000" dirty="0" smtClean="0">
              <a:solidFill>
                <a:schemeClr val="tx1"/>
              </a:solidFill>
            </a:endParaRPr>
          </a:p>
          <a:p>
            <a:pPr algn="l"/>
            <a:r>
              <a:rPr lang="ru-RU" sz="15000" dirty="0" smtClean="0">
                <a:solidFill>
                  <a:schemeClr val="tx1"/>
                </a:solidFill>
              </a:rPr>
              <a:t>« АХ  ТЫ  ЗИМУШКА- </a:t>
            </a:r>
          </a:p>
          <a:p>
            <a:pPr algn="l"/>
            <a:r>
              <a:rPr lang="ru-RU" sz="15000" dirty="0" smtClean="0">
                <a:solidFill>
                  <a:schemeClr val="tx1"/>
                </a:solidFill>
              </a:rPr>
              <a:t>   ЗИМА, </a:t>
            </a:r>
          </a:p>
          <a:p>
            <a:pPr algn="l"/>
            <a:r>
              <a:rPr lang="ru-RU" sz="15000" dirty="0" smtClean="0">
                <a:solidFill>
                  <a:schemeClr val="tx1"/>
                </a:solidFill>
              </a:rPr>
              <a:t>ВСЕ  ДОРОГИ </a:t>
            </a:r>
          </a:p>
          <a:p>
            <a:pPr algn="l"/>
            <a:r>
              <a:rPr lang="ru-RU" sz="15000" dirty="0">
                <a:solidFill>
                  <a:schemeClr val="tx1"/>
                </a:solidFill>
              </a:rPr>
              <a:t> </a:t>
            </a:r>
            <a:r>
              <a:rPr lang="ru-RU" sz="15000" dirty="0" smtClean="0">
                <a:solidFill>
                  <a:schemeClr val="tx1"/>
                </a:solidFill>
              </a:rPr>
              <a:t>                  ЗАМЕЛА!»</a:t>
            </a:r>
          </a:p>
          <a:p>
            <a:pPr algn="l"/>
            <a:endParaRPr lang="ru-RU" sz="10600" dirty="0" smtClean="0">
              <a:solidFill>
                <a:schemeClr val="tx1"/>
              </a:solidFill>
            </a:endParaRP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4414" y="116633"/>
            <a:ext cx="7243786" cy="792088"/>
          </a:xfrm>
        </p:spPr>
        <p:txBody>
          <a:bodyPr>
            <a:normAutofit/>
          </a:bodyPr>
          <a:lstStyle/>
          <a:p>
            <a:r>
              <a:rPr lang="ru-RU" dirty="0" smtClean="0"/>
              <a:t>Игра «Бывает- не бывает»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5696" y="6669360"/>
            <a:ext cx="6808270" cy="188640"/>
          </a:xfrm>
        </p:spPr>
        <p:txBody>
          <a:bodyPr>
            <a:normAutofit fontScale="25000" lnSpcReduction="20000"/>
          </a:bodyPr>
          <a:lstStyle/>
          <a:p>
            <a:pPr algn="l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4" name="Picture 2" descr="E:\бывает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908720"/>
            <a:ext cx="7992887" cy="5760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43042" y="116633"/>
            <a:ext cx="6815158" cy="64695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86322"/>
            <a:ext cx="6400800" cy="852478"/>
          </a:xfrm>
        </p:spPr>
        <p:txBody>
          <a:bodyPr/>
          <a:lstStyle/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6" name="Picture 2" descr="E:\зима 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16632"/>
            <a:ext cx="8208912" cy="662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42852"/>
            <a:ext cx="7929618" cy="6429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Игра «Похвали подарок»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43042" y="5214950"/>
            <a:ext cx="6786610" cy="1143008"/>
          </a:xfrm>
        </p:spPr>
        <p:txBody>
          <a:bodyPr>
            <a:normAutofit/>
          </a:bodyPr>
          <a:lstStyle/>
          <a:p>
            <a:pPr algn="l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42" name="Picture 2" descr="E:\под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7992887" cy="6021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46</Words>
  <Application>Microsoft Office PowerPoint</Application>
  <PresentationFormat>Экран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</vt:lpstr>
      <vt:lpstr>м</vt:lpstr>
      <vt:lpstr>Презентация PowerPoint</vt:lpstr>
      <vt:lpstr>Игра «Бывает- не бывает»</vt:lpstr>
      <vt:lpstr>Презентация PowerPoint</vt:lpstr>
      <vt:lpstr>Игра «Похвали подарок»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84</cp:revision>
  <dcterms:created xsi:type="dcterms:W3CDTF">2015-02-26T20:23:27Z</dcterms:created>
  <dcterms:modified xsi:type="dcterms:W3CDTF">2020-12-09T06:12:42Z</dcterms:modified>
</cp:coreProperties>
</file>