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80" r:id="rId6"/>
    <p:sldId id="27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80" d="100"/>
          <a:sy n="80" d="100"/>
        </p:scale>
        <p:origin x="-18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46256-2451-4692-A825-25C5B0EF19C4}" type="datetimeFigureOut">
              <a:rPr lang="ru-RU" smtClean="0"/>
              <a:pPr/>
              <a:t>09.12.2020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F30B-6F17-49A1-84D6-B9F8BDADE6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42900"/>
            <a:ext cx="7772400" cy="121444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6632"/>
            <a:ext cx="8358246" cy="5526946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КОРРЕКЦИОННОЕ      </a:t>
            </a:r>
            <a:r>
              <a:rPr lang="ru-RU" sz="3600" dirty="0" smtClean="0">
                <a:solidFill>
                  <a:schemeClr val="bg1"/>
                </a:solidFill>
              </a:rPr>
              <a:t>ЗАНЯТИЕ 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Развитие умения составлять из слов предложения, текст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«</a:t>
            </a:r>
            <a:r>
              <a:rPr lang="ru-RU" sz="3600" dirty="0" smtClean="0">
                <a:solidFill>
                  <a:schemeClr val="bg1"/>
                </a:solidFill>
              </a:rPr>
              <a:t>ИДЁТ  ЗИМА, АУКАЕТ!»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6400800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«Греем  ладошки»</a:t>
            </a:r>
            <a:endParaRPr lang="ru-RU" sz="3600" dirty="0"/>
          </a:p>
        </p:txBody>
      </p:sp>
      <p:pic>
        <p:nvPicPr>
          <p:cNvPr id="1026" name="Picture 2" descr="E:\ладошк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795650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1"/>
            <a:ext cx="6786610" cy="4635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48680"/>
            <a:ext cx="7848872" cy="6048672"/>
          </a:xfrm>
        </p:spPr>
        <p:txBody>
          <a:bodyPr>
            <a:normAutofit fontScale="40000" lnSpcReduction="20000"/>
          </a:bodyPr>
          <a:lstStyle/>
          <a:p>
            <a:pPr algn="l"/>
            <a:endParaRPr lang="ru-RU" sz="15000" dirty="0" smtClean="0">
              <a:solidFill>
                <a:schemeClr val="tx1"/>
              </a:solidFill>
            </a:endParaRPr>
          </a:p>
          <a:p>
            <a:pPr algn="l"/>
            <a:r>
              <a:rPr lang="ru-RU" sz="15000" dirty="0" smtClean="0">
                <a:solidFill>
                  <a:schemeClr val="tx1"/>
                </a:solidFill>
              </a:rPr>
              <a:t>« АХ  ТЫ  ЗИМУШКА- </a:t>
            </a:r>
          </a:p>
          <a:p>
            <a:pPr algn="l"/>
            <a:r>
              <a:rPr lang="ru-RU" sz="15000" dirty="0" smtClean="0">
                <a:solidFill>
                  <a:schemeClr val="tx1"/>
                </a:solidFill>
              </a:rPr>
              <a:t>   ЗИМА, </a:t>
            </a:r>
          </a:p>
          <a:p>
            <a:pPr algn="l"/>
            <a:r>
              <a:rPr lang="ru-RU" sz="15000" dirty="0" smtClean="0">
                <a:solidFill>
                  <a:schemeClr val="tx1"/>
                </a:solidFill>
              </a:rPr>
              <a:t>ВСЕ  ДОРОГИ </a:t>
            </a:r>
          </a:p>
          <a:p>
            <a:pPr algn="l"/>
            <a:r>
              <a:rPr lang="ru-RU" sz="15000" dirty="0">
                <a:solidFill>
                  <a:schemeClr val="tx1"/>
                </a:solidFill>
              </a:rPr>
              <a:t> </a:t>
            </a:r>
            <a:r>
              <a:rPr lang="ru-RU" sz="15000" dirty="0" smtClean="0">
                <a:solidFill>
                  <a:schemeClr val="tx1"/>
                </a:solidFill>
              </a:rPr>
              <a:t>                  ЗАМЕЛА!»</a:t>
            </a:r>
          </a:p>
          <a:p>
            <a:pPr algn="l"/>
            <a:endParaRPr lang="ru-RU" sz="10600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16633"/>
            <a:ext cx="7243786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Игра «Бывает- не бывает»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6669360"/>
            <a:ext cx="6808270" cy="188640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E:\бывает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99288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16633"/>
            <a:ext cx="6815158" cy="6469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зима 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820891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929618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«Похвали подарок»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214950"/>
            <a:ext cx="6786610" cy="1143008"/>
          </a:xfrm>
        </p:spPr>
        <p:txBody>
          <a:bodyPr>
            <a:normAutofit/>
          </a:bodyPr>
          <a:lstStyle/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 descr="E:\под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992887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46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</vt:lpstr>
      <vt:lpstr>м</vt:lpstr>
      <vt:lpstr>Презентация PowerPoint</vt:lpstr>
      <vt:lpstr>Игра «Бывает- не бывает»</vt:lpstr>
      <vt:lpstr>Презентация PowerPoint</vt:lpstr>
      <vt:lpstr>Игра «Похвали подарок»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84</cp:revision>
  <dcterms:created xsi:type="dcterms:W3CDTF">2015-02-26T20:23:27Z</dcterms:created>
  <dcterms:modified xsi:type="dcterms:W3CDTF">2020-12-09T06:12:42Z</dcterms:modified>
</cp:coreProperties>
</file>